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endParaRPr lang="en-US" altLang="en-GB" sz="1000"/>
          </a:p>
          <a:p>
            <a:pPr indent="457200"/>
            <a:r>
              <a:rPr lang="en-US" altLang="en-GB" sz="1000"/>
              <a:t>This value is the sum of both PTAT and the resistors temp coefficient</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slope is not exactly -2mV/degC. It is actually less around 1.7 to 1.6 mV/degC</a:t>
            </a:r>
            <a:endParaRPr lang="en-US" altLang="en-GB"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5375" y="213995"/>
            <a:ext cx="10001250" cy="6429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5186</Words>
  <Application>WPS Presentation</Application>
  <PresentationFormat>Widescreen</PresentationFormat>
  <Paragraphs>53</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sandeep lolla.</cp:lastModifiedBy>
  <cp:revision>40</cp:revision>
  <dcterms:created xsi:type="dcterms:W3CDTF">2025-07-23T00:59:00Z</dcterms:created>
  <dcterms:modified xsi:type="dcterms:W3CDTF">2025-12-16T20:12:23Z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